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62" r:id="rId2"/>
  </p:sldIdLst>
  <p:sldSz cx="10058400" cy="7772400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7B"/>
    <a:srgbClr val="86B4D6"/>
    <a:srgbClr val="7FAE2C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50" y="6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180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9113"/>
          </a:xfrm>
          <a:prstGeom prst="rect">
            <a:avLst/>
          </a:prstGeom>
        </p:spPr>
        <p:txBody>
          <a:bodyPr vert="horz" lIns="92469" tIns="46235" rIns="92469" bIns="4623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2173" y="0"/>
            <a:ext cx="4002299" cy="349113"/>
          </a:xfrm>
          <a:prstGeom prst="rect">
            <a:avLst/>
          </a:prstGeom>
        </p:spPr>
        <p:txBody>
          <a:bodyPr vert="horz" lIns="92469" tIns="46235" rIns="92469" bIns="46235" rtlCol="0"/>
          <a:lstStyle>
            <a:lvl1pPr algn="r">
              <a:defRPr sz="1300"/>
            </a:lvl1pPr>
          </a:lstStyle>
          <a:p>
            <a:fld id="{D5B6B2B4-0252-419E-B059-28F0871B2E7D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0964"/>
            <a:ext cx="4002299" cy="349112"/>
          </a:xfrm>
          <a:prstGeom prst="rect">
            <a:avLst/>
          </a:prstGeom>
        </p:spPr>
        <p:txBody>
          <a:bodyPr vert="horz" lIns="92469" tIns="46235" rIns="92469" bIns="4623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2173" y="6600964"/>
            <a:ext cx="4002299" cy="349112"/>
          </a:xfrm>
          <a:prstGeom prst="rect">
            <a:avLst/>
          </a:prstGeom>
        </p:spPr>
        <p:txBody>
          <a:bodyPr vert="horz" lIns="92469" tIns="46235" rIns="92469" bIns="46235" rtlCol="0" anchor="b"/>
          <a:lstStyle>
            <a:lvl1pPr algn="r">
              <a:defRPr sz="1300"/>
            </a:lvl1pPr>
          </a:lstStyle>
          <a:p>
            <a:fld id="{2AD6B7D3-F749-446F-ADAB-D8F7F1B34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3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8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6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4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8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8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9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7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3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85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C6883-4305-47AD-9BEA-0292A86E841A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1CC84-BE54-4E03-8FEF-084FE2FDC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1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@smicre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7375"/>
            <a:ext cx="10058400" cy="928917"/>
          </a:xfrm>
          <a:prstGeom prst="rect">
            <a:avLst/>
          </a:prstGeom>
          <a:solidFill>
            <a:srgbClr val="00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-9525" y="880356"/>
            <a:ext cx="10067925" cy="2906"/>
          </a:xfrm>
          <a:prstGeom prst="line">
            <a:avLst/>
          </a:prstGeom>
          <a:ln w="28575">
            <a:solidFill>
              <a:srgbClr val="7FAE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6620" t="8678" r="46346" b="37570"/>
          <a:stretch/>
        </p:blipFill>
        <p:spPr>
          <a:xfrm>
            <a:off x="134689" y="192569"/>
            <a:ext cx="471327" cy="489691"/>
          </a:xfrm>
          <a:prstGeom prst="rect">
            <a:avLst/>
          </a:prstGeom>
          <a:solidFill>
            <a:srgbClr val="00477B"/>
          </a:solidFill>
        </p:spPr>
      </p:pic>
      <p:sp>
        <p:nvSpPr>
          <p:cNvPr id="10" name="TextBox 9"/>
          <p:cNvSpPr txBox="1"/>
          <p:nvPr/>
        </p:nvSpPr>
        <p:spPr>
          <a:xfrm>
            <a:off x="710775" y="142175"/>
            <a:ext cx="7574342" cy="400110"/>
          </a:xfrm>
          <a:prstGeom prst="rect">
            <a:avLst/>
          </a:prstGeom>
          <a:solidFill>
            <a:srgbClr val="00477B"/>
          </a:solidFill>
        </p:spPr>
        <p:txBody>
          <a:bodyPr wrap="square" rtlCol="0">
            <a:spAutoFit/>
          </a:bodyPr>
          <a:lstStyle/>
          <a:p>
            <a:r>
              <a:rPr lang="en-US" sz="2000" b="1" cap="small" spc="100" dirty="0">
                <a:solidFill>
                  <a:schemeClr val="bg1"/>
                </a:solidFill>
                <a:latin typeface="Candara" panose="020E0502030303020204" pitchFamily="34" charset="0"/>
              </a:rPr>
              <a:t>Portland Metro Multifamily Sales</a:t>
            </a:r>
            <a:r>
              <a:rPr lang="en-US" sz="2000" b="1" cap="small" spc="100">
                <a:solidFill>
                  <a:schemeClr val="bg1"/>
                </a:solidFill>
                <a:latin typeface="Candara" panose="020E0502030303020204" pitchFamily="34" charset="0"/>
              </a:rPr>
              <a:t>: Dec </a:t>
            </a:r>
            <a:r>
              <a:rPr lang="en-US" sz="2000" b="1" cap="small" spc="100" dirty="0">
                <a:solidFill>
                  <a:schemeClr val="bg1"/>
                </a:solidFill>
                <a:latin typeface="Candara" panose="020E0502030303020204" pitchFamily="34" charset="0"/>
              </a:rPr>
              <a:t>22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6016" y="980803"/>
            <a:ext cx="13933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NOVEMBER 2016 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0278" y="7159498"/>
            <a:ext cx="6984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Candara" panose="020E0502030303020204" pitchFamily="34" charset="0"/>
                <a:ea typeface="Arial" charset="0"/>
                <a:cs typeface="Arial" charset="0"/>
              </a:rPr>
              <a:t>Steve Morris / SMI Commercial Real Estate/ </a:t>
            </a:r>
            <a:r>
              <a:rPr lang="en-US" sz="1400" b="1" dirty="0">
                <a:latin typeface="Candara" panose="020E0502030303020204" pitchFamily="34" charset="0"/>
                <a:ea typeface="Arial" charset="0"/>
                <a:cs typeface="Arial" charset="0"/>
                <a:hlinkClick r:id="rId3"/>
              </a:rPr>
              <a:t>steve@smire.com</a:t>
            </a:r>
            <a:r>
              <a:rPr lang="en-US" sz="1400" b="1" dirty="0">
                <a:latin typeface="Candara" panose="020E0502030303020204" pitchFamily="34" charset="0"/>
                <a:ea typeface="Arial" charset="0"/>
                <a:cs typeface="Arial" charset="0"/>
              </a:rPr>
              <a:t> / (503) 970-4593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705" y="516474"/>
            <a:ext cx="9025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Sales &gt;$450K in Multnomah (OR), Washington (OR), Clackamas (OR) and Clark (WA) counties</a:t>
            </a:r>
            <a:endParaRPr lang="en-US" sz="1200" spc="10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9C729-CD01-4BB5-9D58-9926405B2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900" y="6907464"/>
            <a:ext cx="1076484" cy="5561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C134B7-17EE-8CB3-92D3-12F4260A7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016" y="1317322"/>
            <a:ext cx="8718854" cy="528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15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2878</TotalTime>
  <Words>49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Candara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Averill</dc:creator>
  <cp:lastModifiedBy>Steve Morris</cp:lastModifiedBy>
  <cp:revision>263</cp:revision>
  <cp:lastPrinted>2020-11-24T14:40:36Z</cp:lastPrinted>
  <dcterms:created xsi:type="dcterms:W3CDTF">2015-04-27T22:13:47Z</dcterms:created>
  <dcterms:modified xsi:type="dcterms:W3CDTF">2023-02-02T20:42:15Z</dcterms:modified>
</cp:coreProperties>
</file>